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4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F735-82E0-488F-8248-B77970273BB8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87660-79FA-45CA-AC1D-B5F8C52652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F735-82E0-488F-8248-B77970273BB8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87660-79FA-45CA-AC1D-B5F8C52652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F735-82E0-488F-8248-B77970273BB8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87660-79FA-45CA-AC1D-B5F8C52652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F735-82E0-488F-8248-B77970273BB8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87660-79FA-45CA-AC1D-B5F8C52652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F735-82E0-488F-8248-B77970273BB8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87660-79FA-45CA-AC1D-B5F8C52652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F735-82E0-488F-8248-B77970273BB8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87660-79FA-45CA-AC1D-B5F8C52652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F735-82E0-488F-8248-B77970273BB8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87660-79FA-45CA-AC1D-B5F8C52652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F735-82E0-488F-8248-B77970273BB8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87660-79FA-45CA-AC1D-B5F8C52652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F735-82E0-488F-8248-B77970273BB8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87660-79FA-45CA-AC1D-B5F8C52652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F735-82E0-488F-8248-B77970273BB8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87660-79FA-45CA-AC1D-B5F8C52652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F735-82E0-488F-8248-B77970273BB8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87660-79FA-45CA-AC1D-B5F8C52652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FF735-82E0-488F-8248-B77970273BB8}" type="datetimeFigureOut">
              <a:rPr lang="ru-RU" smtClean="0"/>
              <a:pPr/>
              <a:t>01.04.2024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87660-79FA-45CA-AC1D-B5F8C52652D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Команда </a:t>
            </a:r>
            <a:r>
              <a:rPr lang="ru-RU" dirty="0" smtClean="0"/>
              <a:t>ЮИД «Радар»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Председатель</a:t>
            </a:r>
            <a:endParaRPr lang="ru-RU" dirty="0" smtClean="0"/>
          </a:p>
          <a:p>
            <a:r>
              <a:rPr lang="ru-RU" dirty="0" smtClean="0"/>
              <a:t>у</a:t>
            </a:r>
            <a:r>
              <a:rPr lang="ru-RU" dirty="0" smtClean="0"/>
              <a:t>ченик </a:t>
            </a:r>
            <a:r>
              <a:rPr lang="ru-RU" dirty="0" smtClean="0"/>
              <a:t>6 класса Афанасьев </a:t>
            </a:r>
            <a:r>
              <a:rPr lang="ru-RU" dirty="0" smtClean="0"/>
              <a:t>Степан</a:t>
            </a:r>
            <a:endParaRPr lang="ru-RU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дела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106688" cy="4525963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 smtClean="0"/>
              <a:t> </a:t>
            </a:r>
            <a:r>
              <a:rPr lang="ru-RU" sz="1800" dirty="0" smtClean="0"/>
              <a:t>Игра- </a:t>
            </a:r>
            <a:r>
              <a:rPr lang="ru-RU" sz="1800" dirty="0" err="1"/>
              <a:t>квест</a:t>
            </a:r>
            <a:r>
              <a:rPr lang="ru-RU" sz="1800" dirty="0"/>
              <a:t> «Город </a:t>
            </a:r>
            <a:r>
              <a:rPr lang="ru-RU" sz="1800" dirty="0" smtClean="0"/>
              <a:t>безопасности» для  </a:t>
            </a:r>
            <a:r>
              <a:rPr lang="ru-RU" sz="1800" dirty="0"/>
              <a:t>учащиеся 2-5 </a:t>
            </a:r>
            <a:r>
              <a:rPr lang="ru-RU" sz="1800" dirty="0" smtClean="0"/>
              <a:t>классов</a:t>
            </a:r>
            <a:endParaRPr lang="ru-RU" sz="1800" dirty="0"/>
          </a:p>
          <a:p>
            <a:endParaRPr lang="ru-RU" sz="1800" dirty="0" smtClean="0"/>
          </a:p>
          <a:p>
            <a:endParaRPr lang="ru-RU" sz="1800" dirty="0" smtClean="0"/>
          </a:p>
          <a:p>
            <a:r>
              <a:rPr lang="ru-RU" sz="1800" dirty="0" smtClean="0"/>
              <a:t>Месячник безопасности на железной дороге</a:t>
            </a:r>
          </a:p>
          <a:p>
            <a:endParaRPr lang="ru-RU" sz="1800" dirty="0"/>
          </a:p>
          <a:p>
            <a:endParaRPr lang="ru-RU" sz="1800" dirty="0" smtClean="0"/>
          </a:p>
          <a:p>
            <a:r>
              <a:rPr lang="ru-RU" sz="1800" dirty="0" smtClean="0"/>
              <a:t>Просмотр </a:t>
            </a:r>
            <a:r>
              <a:rPr lang="ru-RU" sz="1800" dirty="0" smtClean="0"/>
              <a:t>мультфильмов по тематике </a:t>
            </a:r>
            <a:r>
              <a:rPr lang="ru-RU" sz="1800" dirty="0" smtClean="0"/>
              <a:t>безопасности </a:t>
            </a:r>
            <a:r>
              <a:rPr lang="ru-RU" sz="1800" dirty="0" smtClean="0"/>
              <a:t>на дороге по материалам сайта «</a:t>
            </a:r>
            <a:r>
              <a:rPr lang="ru-RU" sz="1800" dirty="0" err="1" smtClean="0"/>
              <a:t>Сакла</a:t>
            </a:r>
            <a:r>
              <a:rPr lang="ru-RU" sz="1800" dirty="0" smtClean="0"/>
              <a:t>»</a:t>
            </a:r>
          </a:p>
          <a:p>
            <a:pPr>
              <a:buNone/>
            </a:pPr>
            <a:r>
              <a:rPr lang="ru-RU" sz="1800" dirty="0"/>
              <a:t> </a:t>
            </a:r>
            <a:endParaRPr lang="ru-RU" sz="1800" dirty="0" smtClean="0"/>
          </a:p>
          <a:p>
            <a:r>
              <a:rPr lang="ru-RU" sz="1800" dirty="0" smtClean="0"/>
              <a:t>Участие в всероссийской олимпиаде «</a:t>
            </a:r>
            <a:r>
              <a:rPr lang="ru-RU" sz="1800" dirty="0" err="1" smtClean="0"/>
              <a:t>Сакла</a:t>
            </a:r>
            <a:r>
              <a:rPr lang="ru-RU" sz="1800" dirty="0" smtClean="0"/>
              <a:t>»</a:t>
            </a:r>
          </a:p>
          <a:p>
            <a:endParaRPr lang="ru-RU" sz="1800" dirty="0" smtClean="0"/>
          </a:p>
          <a:p>
            <a:endParaRPr lang="ru-RU" sz="1800" dirty="0" smtClean="0"/>
          </a:p>
          <a:p>
            <a:pPr>
              <a:buNone/>
            </a:pPr>
            <a:endParaRPr lang="ru-RU" sz="1800" dirty="0"/>
          </a:p>
        </p:txBody>
      </p:sp>
      <p:pic>
        <p:nvPicPr>
          <p:cNvPr id="10242" name="Picture 2" descr="https://sun9-18.userapi.com/impg/54MODytU8BvydUd5mGvZ_sS9dSPT8-Iio3CvlQ/gdBOUpLTYZI.jpg?size=1280x960&amp;quality=95&amp;sign=4eec367babc4f09edc2f8814e7a4839e&amp;type=album"/>
          <p:cNvPicPr>
            <a:picLocks noChangeAspect="1" noChangeArrowheads="1"/>
          </p:cNvPicPr>
          <p:nvPr/>
        </p:nvPicPr>
        <p:blipFill>
          <a:blip r:embed="rId2" cstate="print"/>
          <a:srcRect l="24341" b="17976"/>
          <a:stretch>
            <a:fillRect/>
          </a:stretch>
        </p:blipFill>
        <p:spPr bwMode="auto">
          <a:xfrm>
            <a:off x="3563888" y="1124744"/>
            <a:ext cx="1682634" cy="1368152"/>
          </a:xfrm>
          <a:prstGeom prst="rect">
            <a:avLst/>
          </a:prstGeom>
          <a:noFill/>
        </p:spPr>
      </p:pic>
      <p:pic>
        <p:nvPicPr>
          <p:cNvPr id="10244" name="Picture 4" descr="https://sun9-21.userapi.com/impg/ePxrPuCmmnWniqM_kkvL54qTFjW8q3MXGk3Hzg/LUE6sJg-zOs.jpg?size=1280x960&amp;quality=95&amp;sign=753f450cdb5f8038dc35949f71099be4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052736"/>
            <a:ext cx="2304256" cy="1728192"/>
          </a:xfrm>
          <a:prstGeom prst="rect">
            <a:avLst/>
          </a:prstGeom>
          <a:noFill/>
        </p:spPr>
      </p:pic>
      <p:pic>
        <p:nvPicPr>
          <p:cNvPr id="10246" name="Picture 6" descr="https://sun9-39.userapi.com/impg/-kXHQi4Y21hs90EctJanlYs6z75_EPyhzzfeOA/jOfVzklahjw.jpg?size=604x453&amp;quality=95&amp;sign=0a27a9a822a8d01f75470d4a96584b13&amp;c_uniq_tag=Dzt7jFIm-GPOYCiAQ5L0FlVuW7i36pFG2gOI8sM2Xb4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2564904"/>
            <a:ext cx="2141208" cy="1605906"/>
          </a:xfrm>
          <a:prstGeom prst="rect">
            <a:avLst/>
          </a:prstGeom>
          <a:noFill/>
        </p:spPr>
      </p:pic>
      <p:pic>
        <p:nvPicPr>
          <p:cNvPr id="10248" name="Picture 8" descr="https://sun9-75.userapi.com/impg/0N0d-OpGK9UARkunzEVqiFkq75N_yDChykhKOw/cSm9EbO9C-U.jpg?size=807x807&amp;quality=95&amp;sign=7db879e446761584600995b05c1d1046&amp;c_uniq_tag=bWbM-ODqNQbybFf2ZlnZd-u1Uff620a9OywQrJvTGbw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2852936"/>
            <a:ext cx="1644154" cy="1644154"/>
          </a:xfrm>
          <a:prstGeom prst="rect">
            <a:avLst/>
          </a:prstGeom>
          <a:noFill/>
        </p:spPr>
      </p:pic>
      <p:pic>
        <p:nvPicPr>
          <p:cNvPr id="10250" name="Picture 10" descr="https://sun9-40.userapi.com/impg/df6MqyGr1H8ibRBfFzumhYZZOx9LpIjCR4K36w/8Aqsd0ECD_M.jpg?size=1280x960&amp;quality=95&amp;sign=3d8e8f5e4d1109d5185bad6b48b98536&amp;type=albu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6" y="4293096"/>
            <a:ext cx="2627784" cy="1970838"/>
          </a:xfrm>
          <a:prstGeom prst="rect">
            <a:avLst/>
          </a:prstGeom>
          <a:noFill/>
        </p:spPr>
      </p:pic>
      <p:pic>
        <p:nvPicPr>
          <p:cNvPr id="10252" name="Picture 12" descr="https://sun9-21.userapi.com/impg/7fLKT2cETDN32FXnQPF3OkCGXZk2JJ5lUGcc0Q/Ixtl7iIIK34.jpg?size=1280x960&amp;quality=95&amp;sign=6735d2eaffb7fb3f0f5294221b516b7d&amp;type=album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4797152"/>
            <a:ext cx="1920213" cy="1440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04664"/>
            <a:ext cx="3034680" cy="5904656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 smtClean="0"/>
              <a:t>Акция </a:t>
            </a:r>
            <a:r>
              <a:rPr lang="ru-RU" sz="1800" dirty="0" smtClean="0"/>
              <a:t>«стоп, смартфон»</a:t>
            </a:r>
          </a:p>
          <a:p>
            <a:endParaRPr lang="ru-RU" sz="1800" dirty="0"/>
          </a:p>
          <a:p>
            <a:endParaRPr lang="ru-RU" sz="1800" dirty="0"/>
          </a:p>
          <a:p>
            <a:r>
              <a:rPr lang="ru-RU" sz="1800" dirty="0" smtClean="0"/>
              <a:t>Ежегодное </a:t>
            </a:r>
            <a:r>
              <a:rPr lang="ru-RU" sz="1800" dirty="0" smtClean="0"/>
              <a:t>мероприятие Всемирному  Дню памяти жертв ДТП </a:t>
            </a:r>
          </a:p>
          <a:p>
            <a:endParaRPr lang="ru-RU" sz="1800" dirty="0"/>
          </a:p>
          <a:p>
            <a:endParaRPr lang="ru-RU" sz="1800" dirty="0" smtClean="0"/>
          </a:p>
          <a:p>
            <a:r>
              <a:rPr lang="ru-RU" sz="1800" dirty="0" smtClean="0"/>
              <a:t>Рейд </a:t>
            </a:r>
            <a:r>
              <a:rPr lang="ru-RU" sz="1800" dirty="0" smtClean="0"/>
              <a:t>на наличие светоотражающих элементов</a:t>
            </a:r>
          </a:p>
          <a:p>
            <a:endParaRPr lang="ru-RU" sz="1800" dirty="0" smtClean="0"/>
          </a:p>
          <a:p>
            <a:endParaRPr lang="ru-RU" sz="1800" dirty="0"/>
          </a:p>
          <a:p>
            <a:r>
              <a:rPr lang="ru-RU" sz="1800" dirty="0" smtClean="0"/>
              <a:t>Игра </a:t>
            </a:r>
            <a:r>
              <a:rPr lang="ru-RU" sz="1800" dirty="0" smtClean="0"/>
              <a:t>в преддверие весенних каникул «Знай правила движения, как таблицу умножения» </a:t>
            </a:r>
          </a:p>
          <a:p>
            <a:endParaRPr lang="ru-RU" sz="1800" dirty="0"/>
          </a:p>
          <a:p>
            <a:r>
              <a:rPr lang="ru-RU" sz="1800" dirty="0" smtClean="0"/>
              <a:t>Участие в республиканском конкурсе интерактивных кроссвордов по ПДД</a:t>
            </a:r>
          </a:p>
          <a:p>
            <a:endParaRPr lang="ru-RU" sz="1800" dirty="0"/>
          </a:p>
          <a:p>
            <a:endParaRPr lang="ru-RU" sz="1800" dirty="0"/>
          </a:p>
        </p:txBody>
      </p:sp>
      <p:pic>
        <p:nvPicPr>
          <p:cNvPr id="15362" name="Picture 2" descr="https://sun9-6.userapi.com/impg/53ZcXVkqoWwqIhlzV_ROK32hZb9kEamelwL4aA/-jYuhm7vVvo.jpg?size=453x604&amp;quality=95&amp;sign=288397019f0a00804102d2fc1f1db827&amp;c_uniq_tag=vKRmtLho4Dx2JzQNBODpBLdLfXThVL_aqwbT6fVSxrI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332656"/>
            <a:ext cx="1131590" cy="1508787"/>
          </a:xfrm>
          <a:prstGeom prst="rect">
            <a:avLst/>
          </a:prstGeom>
          <a:noFill/>
        </p:spPr>
      </p:pic>
      <p:pic>
        <p:nvPicPr>
          <p:cNvPr id="15364" name="Picture 4" descr="https://sun9-43.userapi.com/impg/FrUBIkaH8Yfvvfw-MGs8-jHqCNGLLQ0FSjHDvA/7OryXpBE4RY.jpg?size=1280x960&amp;quality=95&amp;sign=ad21fe50ab4a643e61770ffb13ca2a0d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32656"/>
            <a:ext cx="2158951" cy="1619214"/>
          </a:xfrm>
          <a:prstGeom prst="rect">
            <a:avLst/>
          </a:prstGeom>
          <a:noFill/>
        </p:spPr>
      </p:pic>
      <p:pic>
        <p:nvPicPr>
          <p:cNvPr id="15366" name="Picture 6" descr="https://sun9-19.userapi.com/impg/JLEraAuII0o2SrHkraAj-HOMzzFHx1BrtY-_PA/kS9F6SiL8ZM.jpg?size=810x1080&amp;quality=95&amp;sign=8f27e6a1a036968300820ececc64dc6d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2320" y="260648"/>
            <a:ext cx="1548172" cy="2064229"/>
          </a:xfrm>
          <a:prstGeom prst="rect">
            <a:avLst/>
          </a:prstGeom>
          <a:noFill/>
        </p:spPr>
      </p:pic>
      <p:pic>
        <p:nvPicPr>
          <p:cNvPr id="15368" name="Picture 8" descr="https://sun9-79.userapi.com/impg/k6WQMRxD_QDo3tdtvNbDvwpDpAywHoawbc2oFg/Uj2zUTkoF4k.jpg?size=807x605&amp;quality=95&amp;sign=38bc39a13ea9f08fc8a0cdc959fd7311&amp;c_uniq_tag=fvfa-BbSNZbkDnZY-u1hxaQiIEhMNche2K6IIjyA3r8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1916832"/>
            <a:ext cx="2404290" cy="1802473"/>
          </a:xfrm>
          <a:prstGeom prst="rect">
            <a:avLst/>
          </a:prstGeom>
          <a:noFill/>
        </p:spPr>
      </p:pic>
      <p:pic>
        <p:nvPicPr>
          <p:cNvPr id="15370" name="Picture 10" descr="https://sun9-21.userapi.com/impg/EyHPq1lSnyXcN5hOFhLvmdZYewIHw4-8BGnL9w/Fif1cjb25Ec.jpg?size=807x605&amp;quality=95&amp;sign=95370cbb119ce6258369075f734f2327&amp;c_uniq_tag=f28DqouH7KU2NfaKXgte7B4bJiOl6zCB8UF7JysYNBM&amp;type=albu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2276872"/>
            <a:ext cx="2305208" cy="1728192"/>
          </a:xfrm>
          <a:prstGeom prst="rect">
            <a:avLst/>
          </a:prstGeom>
          <a:noFill/>
        </p:spPr>
      </p:pic>
      <p:pic>
        <p:nvPicPr>
          <p:cNvPr id="15372" name="Picture 12" descr="https://sun9-73.userapi.com/impg/qg7ELH14geH0Il9sWFfSe-oDPqFnK2o2vp5K5w/NZtrEadLjwk.jpg?size=604x453&amp;quality=95&amp;sign=e155cfcce8231c21c16e5a7f438eba2c&amp;c_uniq_tag=SK2QT06ar2zGuJtKjM83uEBDG4V_LN8zISqc4ByX_8Y&amp;type=album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7944" y="3573016"/>
            <a:ext cx="1872208" cy="1404156"/>
          </a:xfrm>
          <a:prstGeom prst="rect">
            <a:avLst/>
          </a:prstGeom>
          <a:noFill/>
        </p:spPr>
      </p:pic>
      <p:pic>
        <p:nvPicPr>
          <p:cNvPr id="15374" name="Picture 14" descr="https://sun9-28.userapi.com/impg/nWUDhQALL-jOdS1tx5_Z1x70GZ-BRlqfwslIrg/BipP1cBelmM.jpg?size=807x807&amp;quality=95&amp;sign=8e4808eb59d00131cf752083fc65208e&amp;c_uniq_tag=WQxKXUm4iJEm5EO7AJ7lbRHmPhQS3k-cZoAy27gUj9k&amp;type=album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88224" y="4005064"/>
            <a:ext cx="1716162" cy="1716162"/>
          </a:xfrm>
          <a:prstGeom prst="rect">
            <a:avLst/>
          </a:prstGeom>
          <a:noFill/>
        </p:spPr>
      </p:pic>
      <p:pic>
        <p:nvPicPr>
          <p:cNvPr id="15376" name="Picture 16" descr="https://sun9-46.userapi.com/impg/hGpm15e1yeQLBLa5HQkqnYf4RGfAUpako-hoSQ/1FEEFRpqYOk.jpg?size=1224x1224&amp;quality=95&amp;sign=fad2b9fa7c3b4fd6465c63f0350c052f&amp;type=album"/>
          <p:cNvPicPr>
            <a:picLocks noChangeAspect="1" noChangeArrowheads="1"/>
          </p:cNvPicPr>
          <p:nvPr/>
        </p:nvPicPr>
        <p:blipFill>
          <a:blip r:embed="rId9" cstate="print"/>
          <a:srcRect l="6774" t="21451" b="20971"/>
          <a:stretch>
            <a:fillRect/>
          </a:stretch>
        </p:blipFill>
        <p:spPr bwMode="auto">
          <a:xfrm>
            <a:off x="3851920" y="5013176"/>
            <a:ext cx="2798132" cy="1728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награды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034680" cy="452596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Участие в ежегодной республиканской  олимпиаде «</a:t>
            </a:r>
            <a:r>
              <a:rPr lang="ru-RU" sz="2000" dirty="0" err="1" smtClean="0"/>
              <a:t>Сакла</a:t>
            </a:r>
            <a:r>
              <a:rPr lang="ru-RU" sz="2000" dirty="0" smtClean="0"/>
              <a:t>»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Участие в республиканском  конкурсе творческих работ «Минутка дорожной безопасности»</a:t>
            </a:r>
            <a:endParaRPr lang="ru-RU" sz="2000" dirty="0"/>
          </a:p>
        </p:txBody>
      </p:sp>
      <p:pic>
        <p:nvPicPr>
          <p:cNvPr id="1029" name="Picture 5" descr="H:\ЮИД\Василий_Лукоянов_2009-01-14_ЮИД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484784"/>
            <a:ext cx="2343080" cy="1656183"/>
          </a:xfrm>
          <a:prstGeom prst="rect">
            <a:avLst/>
          </a:prstGeom>
          <a:noFill/>
        </p:spPr>
      </p:pic>
      <p:pic>
        <p:nvPicPr>
          <p:cNvPr id="1031" name="Picture 7" descr="H:\ЮИД\Ксения_Чухванцева_2009-08-11_ЮИД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1052736"/>
            <a:ext cx="2287090" cy="1616608"/>
          </a:xfrm>
          <a:prstGeom prst="rect">
            <a:avLst/>
          </a:prstGeom>
          <a:noFill/>
        </p:spPr>
      </p:pic>
      <p:pic>
        <p:nvPicPr>
          <p:cNvPr id="1032" name="Picture 8" descr="H:\ЮИД\Светлана_Широких_2009-07-08_ЮИД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2996952"/>
            <a:ext cx="2379010" cy="1681580"/>
          </a:xfrm>
          <a:prstGeom prst="rect">
            <a:avLst/>
          </a:prstGeom>
          <a:noFill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3645024"/>
            <a:ext cx="2943217" cy="217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 descr="H:\ЮИД\Юлия_Князева_2010-01-07_ЮИД (1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00" y="5013176"/>
            <a:ext cx="2257559" cy="15957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111</Words>
  <Application>Microsoft Office PowerPoint</Application>
  <PresentationFormat>Экран (4:3)</PresentationFormat>
  <Paragraphs>31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Команда ЮИД «Радар»</vt:lpstr>
      <vt:lpstr>Наши дела</vt:lpstr>
      <vt:lpstr>Слайд 3</vt:lpstr>
      <vt:lpstr>Наши награды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Команлда ЮИД «Радар»</dc:title>
  <dc:creator>админ</dc:creator>
  <cp:lastModifiedBy>админ</cp:lastModifiedBy>
  <cp:revision>8</cp:revision>
  <dcterms:created xsi:type="dcterms:W3CDTF">2024-04-01T13:13:32Z</dcterms:created>
  <dcterms:modified xsi:type="dcterms:W3CDTF">2024-04-01T19:17:57Z</dcterms:modified>
</cp:coreProperties>
</file>